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Nunito ExtraLight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ExtraLight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NunitoExtraLight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NunitoExtraLight-italic.fntdata"/><Relationship Id="rId16" Type="http://schemas.openxmlformats.org/officeDocument/2006/relationships/slide" Target="slides/slide11.xml"/><Relationship Id="rId38" Type="http://schemas.openxmlformats.org/officeDocument/2006/relationships/font" Target="fonts/NunitoExtraLigh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0cbe3595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0cbe3595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0cbe35955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0cbe3595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cbe35955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cbe3595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0cbe35955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0cbe35955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0cbe35955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0cbe35955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0cbe35955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0cbe35955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recap - we are updating the system to decrease waste, live reporting based on sales, increased </a:t>
            </a:r>
            <a:r>
              <a:rPr lang="en"/>
              <a:t>knowledge</a:t>
            </a:r>
            <a:r>
              <a:rPr lang="en"/>
              <a:t> based on forecasting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0cbe35955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0cbe35955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interface that people see: Left side is register and right side is kiosk </a:t>
            </a:r>
            <a:r>
              <a:rPr lang="en"/>
              <a:t>does not</a:t>
            </a:r>
            <a:r>
              <a:rPr lang="en"/>
              <a:t> </a:t>
            </a:r>
            <a:r>
              <a:rPr lang="en"/>
              <a:t>change</a:t>
            </a:r>
            <a:r>
              <a:rPr lang="en"/>
              <a:t> for employee or customer; we are just updating the back end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0cbe35955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0cbe35955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Management interface on left, Managers can see more real time information, managers can update this , suggested quantities for future orders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0cbe35955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0cbe35955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Networking- how everything is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Internet is </a:t>
            </a:r>
            <a:r>
              <a:rPr lang="en"/>
              <a:t>connected</a:t>
            </a:r>
            <a:r>
              <a:rPr lang="en"/>
              <a:t> </a:t>
            </a:r>
            <a:r>
              <a:rPr lang="en"/>
              <a:t>to</a:t>
            </a:r>
            <a:r>
              <a:rPr lang="en"/>
              <a:t> a gateway through a firewall that connects the stores through a ethernet switch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Showcasing two branches which has card reader, kiosks and register and </a:t>
            </a:r>
            <a:r>
              <a:rPr lang="en"/>
              <a:t>backup</a:t>
            </a:r>
            <a:r>
              <a:rPr lang="en"/>
              <a:t> server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gateway we use another switch that connects the warehouse’s virtual server, and that warehouse is what stores use to get data if needed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5c09187e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5c09187e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5c073d04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5c073d04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What it does - produces fast food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▪ What Market does it operate in-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restaurant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/ fast food industry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▪ Size- The company is large, but we are focusing on 8 stores in FFX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▪ A problem / inefficiency they have- Inventory system does not calculate for shrinkage in real time 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5c09187e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5c09187e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5c09187e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5c09187e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5c09187e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5c09187e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5c09187e7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5c09187e7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5c09187e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5c09187e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5c09187e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5c09187e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5c09187e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5c09187e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5c09187e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5c09187e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5c09187e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75c09187e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c0042442b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6c0042442b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5c073d04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5c073d04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➢ Describe the entire current process- Currently, managers have to take a physical count of inventory with the help of a current system but does not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account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 for shrinkage and does not do it in real time  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➢ Describe the problem areas of the current process that you plan to solve- We plan to solve the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inefficient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 inventory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forecasting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 which occurs at midnight everyday vs real time 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➢ Why is the problem you identify an actual problem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Wastes money 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c0042442b_9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c0042442b_9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c0042442b_9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c0042442b_9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5c073d04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5c073d04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Quarterly </a:t>
            </a:r>
            <a:r>
              <a:rPr lang="en"/>
              <a:t>graph of shrinkage and money wasted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0cbe359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70cbe359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6bf29e1690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6bf29e1690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➢ Layout the options that are available to the organization as solutions 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Buying new system,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upgrade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 current system, create a new system; It did not make sense to buy or create a whole system when we liked the previous system, but just wanted to add one thing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bf29e169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bf29e169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➢ Show the best solution (recommended) for the organization to adopt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Upgrade system- it meets all the goals, cost efficient, and reduces shrinkage by 50%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0cbe3595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0cbe3595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change in the system is </a:t>
            </a:r>
            <a:r>
              <a:rPr lang="en"/>
              <a:t>real</a:t>
            </a:r>
            <a:r>
              <a:rPr lang="en"/>
              <a:t> time updating with the </a:t>
            </a:r>
            <a:r>
              <a:rPr lang="en"/>
              <a:t>upgrade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bf29e1690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bf29e1690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.png"/><Relationship Id="rId7" Type="http://schemas.openxmlformats.org/officeDocument/2006/relationships/image" Target="../media/image3.png"/><Relationship Id="rId8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1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jpg"/><Relationship Id="rId4" Type="http://schemas.openxmlformats.org/officeDocument/2006/relationships/image" Target="../media/image16.jpg"/><Relationship Id="rId5" Type="http://schemas.openxmlformats.org/officeDocument/2006/relationships/image" Target="../media/image21.png"/><Relationship Id="rId6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17.jpg"/><Relationship Id="rId5" Type="http://schemas.openxmlformats.org/officeDocument/2006/relationships/image" Target="../media/image1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image" Target="../media/image36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" y="0"/>
            <a:ext cx="914042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9439" y="-209925"/>
            <a:ext cx="914042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3" cy="4558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5275"/>
            <a:ext cx="8839199" cy="3843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00" y="1209825"/>
            <a:ext cx="1253849" cy="151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7126" y="1219623"/>
            <a:ext cx="1253849" cy="1492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5325" y="76200"/>
            <a:ext cx="5966025" cy="99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72510" y="1219612"/>
            <a:ext cx="1253849" cy="14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-526725" y="3640975"/>
            <a:ext cx="1955000" cy="4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5"/>
          <p:cNvSpPr/>
          <p:nvPr/>
        </p:nvSpPr>
        <p:spPr>
          <a:xfrm>
            <a:off x="795275" y="2907300"/>
            <a:ext cx="1254000" cy="1950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 ExtraLight"/>
                <a:ea typeface="Nunito ExtraLight"/>
                <a:cs typeface="Nunito ExtraLight"/>
                <a:sym typeface="Nunito ExtraLight"/>
              </a:rPr>
              <a:t>Employee Training</a:t>
            </a:r>
            <a:endParaRPr sz="1200">
              <a:latin typeface="Nunito ExtraLight"/>
              <a:ea typeface="Nunito ExtraLight"/>
              <a:cs typeface="Nunito ExtraLight"/>
              <a:sym typeface="Nunito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unito ExtraLight"/>
              <a:ea typeface="Nunito ExtraLight"/>
              <a:cs typeface="Nunito ExtraLight"/>
              <a:sym typeface="Nunito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 ExtraLight"/>
                <a:ea typeface="Nunito ExtraLight"/>
                <a:cs typeface="Nunito ExtraLight"/>
                <a:sym typeface="Nunito ExtraLight"/>
              </a:rPr>
              <a:t>Accountability</a:t>
            </a:r>
            <a:endParaRPr sz="1200">
              <a:latin typeface="Nunito ExtraLight"/>
              <a:ea typeface="Nunito ExtraLight"/>
              <a:cs typeface="Nunito ExtraLight"/>
              <a:sym typeface="Nunito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unito ExtraLight"/>
              <a:ea typeface="Nunito ExtraLight"/>
              <a:cs typeface="Nunito ExtraLight"/>
              <a:sym typeface="Nunito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 ExtraLight"/>
                <a:ea typeface="Nunito ExtraLight"/>
                <a:cs typeface="Nunito ExtraLight"/>
                <a:sym typeface="Nunito ExtraLight"/>
              </a:rPr>
              <a:t>Security Cameras</a:t>
            </a:r>
            <a:endParaRPr sz="1200">
              <a:latin typeface="Nunito ExtraLight"/>
              <a:ea typeface="Nunito ExtraLight"/>
              <a:cs typeface="Nunito ExtraLight"/>
              <a:sym typeface="Nunito ExtraLight"/>
            </a:endParaRPr>
          </a:p>
        </p:txBody>
      </p:sp>
      <p:sp>
        <p:nvSpPr>
          <p:cNvPr id="126" name="Google Shape;126;p25"/>
          <p:cNvSpPr/>
          <p:nvPr/>
        </p:nvSpPr>
        <p:spPr>
          <a:xfrm>
            <a:off x="2467067" y="2907300"/>
            <a:ext cx="1254000" cy="1950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 ExtraLight"/>
                <a:ea typeface="Nunito ExtraLight"/>
                <a:cs typeface="Nunito ExtraLight"/>
                <a:sym typeface="Nunito ExtraLight"/>
              </a:rPr>
              <a:t>Offline Backup server</a:t>
            </a:r>
            <a:endParaRPr sz="1200">
              <a:latin typeface="Nunito ExtraLight"/>
              <a:ea typeface="Nunito ExtraLight"/>
              <a:cs typeface="Nunito ExtraLight"/>
              <a:sym typeface="Nunito ExtraLight"/>
            </a:endParaRPr>
          </a:p>
        </p:txBody>
      </p:sp>
      <p:sp>
        <p:nvSpPr>
          <p:cNvPr id="127" name="Google Shape;127;p25"/>
          <p:cNvSpPr/>
          <p:nvPr/>
        </p:nvSpPr>
        <p:spPr>
          <a:xfrm>
            <a:off x="4072421" y="2907300"/>
            <a:ext cx="1254000" cy="1950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 ExtraLight"/>
                <a:ea typeface="Nunito ExtraLight"/>
                <a:cs typeface="Nunito ExtraLight"/>
                <a:sym typeface="Nunito ExtraLight"/>
              </a:rPr>
              <a:t>Email confirmation</a:t>
            </a:r>
            <a:endParaRPr sz="1200">
              <a:latin typeface="Nunito ExtraLight"/>
              <a:ea typeface="Nunito ExtraLight"/>
              <a:cs typeface="Nunito ExtraLight"/>
              <a:sym typeface="Nunito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unito ExtraLight"/>
              <a:ea typeface="Nunito ExtraLight"/>
              <a:cs typeface="Nunito ExtraLight"/>
              <a:sym typeface="Nunito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 ExtraLight"/>
                <a:ea typeface="Nunito ExtraLight"/>
                <a:cs typeface="Nunito ExtraLight"/>
                <a:sym typeface="Nunito ExtraLight"/>
              </a:rPr>
              <a:t>Check-in during delivery</a:t>
            </a:r>
            <a:endParaRPr sz="1200">
              <a:latin typeface="Nunito ExtraLight"/>
              <a:ea typeface="Nunito ExtraLight"/>
              <a:cs typeface="Nunito ExtraLight"/>
              <a:sym typeface="Nunito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unito ExtraLight"/>
              <a:ea typeface="Nunito ExtraLight"/>
              <a:cs typeface="Nunito ExtraLight"/>
              <a:sym typeface="Nunito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 ExtraLight"/>
                <a:ea typeface="Nunito ExtraLight"/>
                <a:cs typeface="Nunito ExtraLight"/>
                <a:sym typeface="Nunito ExtraLight"/>
              </a:rPr>
              <a:t>Request credit</a:t>
            </a:r>
            <a:endParaRPr sz="1200">
              <a:latin typeface="Nunito ExtraLight"/>
              <a:ea typeface="Nunito ExtraLight"/>
              <a:cs typeface="Nunito ExtraLight"/>
              <a:sym typeface="Nunito ExtraLight"/>
            </a:endParaRPr>
          </a:p>
        </p:txBody>
      </p:sp>
      <p:pic>
        <p:nvPicPr>
          <p:cNvPr id="128" name="Google Shape;128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30526" y="1219612"/>
            <a:ext cx="1253849" cy="1541088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5"/>
          <p:cNvSpPr/>
          <p:nvPr/>
        </p:nvSpPr>
        <p:spPr>
          <a:xfrm>
            <a:off x="7430375" y="2907300"/>
            <a:ext cx="1254000" cy="1950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 ExtraLight"/>
                <a:ea typeface="Nunito ExtraLight"/>
                <a:cs typeface="Nunito ExtraLight"/>
                <a:sym typeface="Nunito ExtraLight"/>
              </a:rPr>
              <a:t>Closely monitor on-hands</a:t>
            </a:r>
            <a:endParaRPr sz="1200">
              <a:latin typeface="Nunito ExtraLight"/>
              <a:ea typeface="Nunito ExtraLight"/>
              <a:cs typeface="Nunito ExtraLight"/>
              <a:sym typeface="Nunito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unito ExtraLight"/>
              <a:ea typeface="Nunito ExtraLight"/>
              <a:cs typeface="Nunito ExtraLight"/>
              <a:sym typeface="Nunito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 ExtraLight"/>
                <a:ea typeface="Nunito ExtraLight"/>
                <a:cs typeface="Nunito ExtraLight"/>
                <a:sym typeface="Nunito ExtraLight"/>
              </a:rPr>
              <a:t>Reduce labor cost</a:t>
            </a:r>
            <a:endParaRPr sz="1200">
              <a:latin typeface="Nunito ExtraLight"/>
              <a:ea typeface="Nunito ExtraLight"/>
              <a:cs typeface="Nunito ExtraLight"/>
              <a:sym typeface="Nunito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unito ExtraLight"/>
              <a:ea typeface="Nunito ExtraLight"/>
              <a:cs typeface="Nunito ExtraLight"/>
              <a:sym typeface="Nunito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 ExtraLight"/>
                <a:ea typeface="Nunito ExtraLight"/>
                <a:cs typeface="Nunito ExtraLight"/>
                <a:sym typeface="Nunito ExtraLight"/>
              </a:rPr>
              <a:t>Insurance</a:t>
            </a:r>
            <a:endParaRPr sz="1200">
              <a:latin typeface="Nunito ExtraLight"/>
              <a:ea typeface="Nunito ExtraLight"/>
              <a:cs typeface="Nunito ExtraLight"/>
              <a:sym typeface="Nunito ExtraLight"/>
            </a:endParaRPr>
          </a:p>
        </p:txBody>
      </p:sp>
      <p:sp>
        <p:nvSpPr>
          <p:cNvPr id="130" name="Google Shape;130;p25"/>
          <p:cNvSpPr/>
          <p:nvPr/>
        </p:nvSpPr>
        <p:spPr>
          <a:xfrm>
            <a:off x="5751421" y="2907325"/>
            <a:ext cx="1254000" cy="1950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 ExtraLight"/>
                <a:ea typeface="Nunito ExtraLight"/>
                <a:cs typeface="Nunito ExtraLight"/>
                <a:sym typeface="Nunito ExtraLight"/>
              </a:rPr>
              <a:t>Profitability </a:t>
            </a:r>
            <a:endParaRPr sz="1200">
              <a:latin typeface="Nunito ExtraLight"/>
              <a:ea typeface="Nunito ExtraLight"/>
              <a:cs typeface="Nunito ExtraLight"/>
              <a:sym typeface="Nunito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unito ExtraLight"/>
              <a:ea typeface="Nunito ExtraLight"/>
              <a:cs typeface="Nunito ExtraLight"/>
              <a:sym typeface="Nunito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 ExtraLight"/>
                <a:ea typeface="Nunito ExtraLight"/>
                <a:cs typeface="Nunito ExtraLight"/>
                <a:sym typeface="Nunito ExtraLight"/>
              </a:rPr>
              <a:t>Store savings</a:t>
            </a:r>
            <a:endParaRPr sz="1200">
              <a:latin typeface="Nunito ExtraLight"/>
              <a:ea typeface="Nunito ExtraLight"/>
              <a:cs typeface="Nunito ExtraLight"/>
              <a:sym typeface="Nunito ExtraLight"/>
            </a:endParaRPr>
          </a:p>
        </p:txBody>
      </p:sp>
      <p:pic>
        <p:nvPicPr>
          <p:cNvPr id="131" name="Google Shape;131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919" y="1233745"/>
            <a:ext cx="1253848" cy="149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" y="0"/>
            <a:ext cx="914042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2525"/>
            <a:ext cx="8839196" cy="4678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4013" y="1023275"/>
            <a:ext cx="5257526" cy="365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88100"/>
            <a:ext cx="4129604" cy="325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9600" y="888100"/>
            <a:ext cx="2057399" cy="325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6275" y="399276"/>
            <a:ext cx="1693150" cy="217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5649" y="2724150"/>
            <a:ext cx="1734396" cy="226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875" y="224675"/>
            <a:ext cx="7452002" cy="451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83675"/>
            <a:ext cx="3901175" cy="2062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908437"/>
            <a:ext cx="3901175" cy="2024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300" y="152400"/>
            <a:ext cx="629234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" y="0"/>
            <a:ext cx="9140447" cy="5286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33225"/>
            <a:ext cx="8839197" cy="435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the system is built and process is set up</a:t>
            </a:r>
            <a:endParaRPr/>
          </a:p>
        </p:txBody>
      </p:sp>
      <p:sp>
        <p:nvSpPr>
          <p:cNvPr id="177" name="Google Shape;17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3175"/>
            <a:ext cx="9143999" cy="498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/>
          <p:nvPr>
            <p:ph type="title"/>
          </p:nvPr>
        </p:nvSpPr>
        <p:spPr>
          <a:xfrm>
            <a:off x="311700" y="156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Informing and Training the Team, Users, and Other Stakeholders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825" y="321475"/>
            <a:ext cx="8432149" cy="46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4800"/>
            <a:ext cx="9144001" cy="4520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75675"/>
            <a:ext cx="8839196" cy="3116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8"/>
          <p:cNvPicPr preferRelativeResize="0"/>
          <p:nvPr/>
        </p:nvPicPr>
        <p:blipFill rotWithShape="1">
          <a:blip r:embed="rId3">
            <a:alphaModFix/>
          </a:blip>
          <a:srcRect b="3053" l="0" r="0" t="0"/>
          <a:stretch/>
        </p:blipFill>
        <p:spPr>
          <a:xfrm>
            <a:off x="700525" y="0"/>
            <a:ext cx="775767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9"/>
          <p:cNvSpPr txBox="1"/>
          <p:nvPr>
            <p:ph type="title"/>
          </p:nvPr>
        </p:nvSpPr>
        <p:spPr>
          <a:xfrm>
            <a:off x="249175" y="44650"/>
            <a:ext cx="8520600" cy="5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</a:t>
            </a:r>
            <a:r>
              <a:rPr lang="en" sz="1800"/>
              <a:t>TRANSITION PLAN</a:t>
            </a:r>
            <a:endParaRPr sz="1800"/>
          </a:p>
        </p:txBody>
      </p:sp>
      <p:sp>
        <p:nvSpPr>
          <p:cNvPr id="216" name="Google Shape;216;p39"/>
          <p:cNvSpPr txBox="1"/>
          <p:nvPr>
            <p:ph idx="1" type="body"/>
          </p:nvPr>
        </p:nvSpPr>
        <p:spPr>
          <a:xfrm>
            <a:off x="348250" y="1017725"/>
            <a:ext cx="6679200" cy="24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39"/>
          <p:cNvPicPr preferRelativeResize="0"/>
          <p:nvPr/>
        </p:nvPicPr>
        <p:blipFill rotWithShape="1">
          <a:blip r:embed="rId3">
            <a:alphaModFix/>
          </a:blip>
          <a:srcRect b="-4942" l="0" r="0" t="0"/>
          <a:stretch/>
        </p:blipFill>
        <p:spPr>
          <a:xfrm>
            <a:off x="348250" y="955475"/>
            <a:ext cx="6679201" cy="252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750" y="3482250"/>
            <a:ext cx="1696650" cy="13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6400" y="3482250"/>
            <a:ext cx="1419825" cy="13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741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0755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540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550" y="152400"/>
            <a:ext cx="821816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709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" y="0"/>
            <a:ext cx="914042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200"/>
            <a:ext cx="8839198" cy="4448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8765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1126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823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